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8"/>
  </p:normalViewPr>
  <p:slideViewPr>
    <p:cSldViewPr snapToGrid="0" snapToObjects="1">
      <p:cViewPr varScale="1">
        <p:scale>
          <a:sx n="101" d="100"/>
          <a:sy n="101" d="100"/>
        </p:scale>
        <p:origin x="3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ED22FA1-2A6A-6945-BF60-7867E30CC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7C4A2689-29DA-864C-A886-821DF7CCF8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401E33C-3590-0448-85FE-7C5C4C0A2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0594517-4232-E948-9A0F-E7EC51328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DBC65F5-595B-1546-AF83-5BBDE6216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76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3CF68DE-8FDD-F44F-8F3D-3F7FF21D1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F0C63114-3FA9-1B4D-A516-F981999C65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9889872-E5A9-ED41-9904-6FD903A47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022A826-19D5-3B4F-8488-5BD8AEDF9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468C65A-F4AE-7B40-8744-32BDF11A5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812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3B988484-CF89-1440-B399-09648B1A6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900B198B-350D-E640-A343-2CBC93F34C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05FA689-2D5A-5849-8733-BB6B3244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21AB34A-2ACE-584D-8CDB-C027E3B67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1DB86C4-CC17-0C44-B374-513B0C416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849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DF509A97-B7CD-2247-9784-E4CB41D34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435F514-9F26-2E41-817C-E63F8177B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D512E36-E363-D647-8C67-E3F336818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D4EBCBC-31C1-6049-A0D5-10FE51C61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0C6A0D4-EFDE-BB46-BD9D-D27167DB3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927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A16A10A-E472-564D-AC75-6AABAB615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1496721-D692-354A-A286-EFA53033B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64F3DA9-B76B-6947-B3B6-3CA08D6DE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53F0BDE-B5AA-C049-B89B-2BBDB567E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F70BB98-EEAF-2E49-BEB2-5380F9894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515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B82A367-16AA-BE48-B21A-EDE17EEE6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69D6644-C886-B94F-9AF5-382A4B2713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57496FBD-4AFB-514A-AD90-F20ACA066E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AE6128F7-62E3-6748-A3F5-2CDDA77C9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FE1BE05-5276-C14E-A8BD-9F5EE4CBE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750BA83-1804-6F4C-8053-A44BA366C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46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162F528-8E24-C646-8135-F1A56FEDB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5C4FEFA-11F0-8745-BC8E-75B71DCE5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77ED81F7-7E0F-784F-9B58-F6112B24A4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691DEE29-A8C1-3149-9E54-ACB02596E6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4DBC8DB4-E296-CD47-B031-EB527356CF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5CBA842A-0540-5742-804B-553BDEAD0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8BDC6978-B6EC-4246-8017-BAE0BA8D5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9CA4B9EC-4F1B-1C4B-86D8-9FDBC4DAE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52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F8AC7045-E76B-4E41-8B7A-73C4C0D5A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ACD43C6C-DD32-434B-AB47-53DAE1DDB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0E3FA0DD-4E27-B34F-B352-BB48128BA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0D0E1A99-C754-C744-AC43-E17055E52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557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B4B049A7-3042-AA4A-B4EE-AD51C0C07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141A5271-F4E8-9642-8955-F2C099D33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9C715A96-6347-D547-8738-FB7777000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75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0A2C88A-1821-884E-82FC-D5571C4D2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AC5E4D6-6EE2-804C-87FD-7483B972A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7BF2F03-E665-EC4E-9CF1-3AE7DEBF93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1877589-5B0F-9F44-A076-C98FA1D71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12B1F489-D2CA-3A42-B887-C447FC671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1F45E372-8DFD-3C49-9D15-AAEC56906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542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EBECF29-9BCB-2647-8F22-C34178330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48992719-B40C-7D4F-978B-EC85CCF87D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B45B55E-0D5C-A34E-ACDC-CE38B1112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0869302-D68E-1E40-8A5C-4E8015570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11356D38-1800-034D-835D-AC2208425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CA27CF2-B8D3-964C-986C-6AFF87FC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390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DFD492AE-95DD-9C4A-8803-E2AB45D5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C541248-C21F-4047-8A97-EE88A4022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A84321E-6241-264D-B155-F7498A60E5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3467F-D9FF-324C-937F-EACBA78CF8CC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F8C14A3-EDD9-D540-BCE7-265B32E178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963B3A1-6C22-824C-914D-41B358DF2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9ACDE-9188-5744-BF9B-1789E6B84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5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55B3DA4-798C-344A-A2D5-5B29A2CE06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Serdar Balcı</a:t>
            </a:r>
            <a:br>
              <a:rPr lang="tr-TR" dirty="0"/>
            </a:br>
            <a:r>
              <a:rPr lang="tr-TR" dirty="0"/>
              <a:t>MD, </a:t>
            </a:r>
            <a:r>
              <a:rPr lang="tr-TR" dirty="0" err="1"/>
              <a:t>Pathologist</a:t>
            </a:r>
            <a:endParaRPr lang="en-US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F0103E25-09F3-C642-AF38-E3DB26552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Presentation </a:t>
            </a:r>
            <a:r>
              <a:rPr lang="tr-TR" dirty="0" err="1"/>
              <a:t>For</a:t>
            </a:r>
            <a:r>
              <a:rPr lang="tr-TR" dirty="0"/>
              <a:t> Data </a:t>
            </a:r>
            <a:r>
              <a:rPr lang="tr-TR" dirty="0" err="1"/>
              <a:t>Incubator</a:t>
            </a:r>
            <a:r>
              <a:rPr lang="tr-TR" dirty="0"/>
              <a:t> </a:t>
            </a:r>
            <a:r>
              <a:rPr lang="tr-TR" dirty="0" err="1"/>
              <a:t>Challange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283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72C701A7-E49F-224B-945F-27B17E692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64" y="0"/>
            <a:ext cx="11785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43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3A78BA44-CD04-2543-8888-C69090857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238250"/>
            <a:ext cx="77724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836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8481F9EF-9AD8-3C4B-9B04-46F63B682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030" y="153694"/>
            <a:ext cx="8981846" cy="670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853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C2470738-16EE-544C-A719-89CAFA287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333" y="103517"/>
            <a:ext cx="8847158" cy="666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76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876D4F2A-8069-A946-A3CD-B6D7CA7EF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388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0120BC3-AE16-F54D-BAAC-169AD1CA4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Reproducible Bibliometric Analysis of Pathology Articles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C020702-E0BD-0F42-9010-77FC13FAC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03499"/>
            <a:ext cx="10515600" cy="2811463"/>
          </a:xfrm>
        </p:spPr>
        <p:txBody>
          <a:bodyPr/>
          <a:lstStyle/>
          <a:p>
            <a:r>
              <a:rPr lang="en-US" dirty="0"/>
              <a:t> PubMed Indexed Peer Reviewed Articles in Pathology Journals</a:t>
            </a:r>
            <a:endParaRPr lang="tr-TR" dirty="0"/>
          </a:p>
          <a:p>
            <a:pPr lvl="1"/>
            <a:r>
              <a:rPr lang="en-US" dirty="0"/>
              <a:t>A country based comparison</a:t>
            </a:r>
          </a:p>
        </p:txBody>
      </p:sp>
    </p:spTree>
    <p:extLst>
      <p:ext uri="{BB962C8B-B14F-4D97-AF65-F5344CB8AC3E}">
        <p14:creationId xmlns:p14="http://schemas.microsoft.com/office/powerpoint/2010/main" val="1713334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79ED13E9-8157-F04E-81B7-A48A2A1671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6957"/>
            <a:ext cx="12192000" cy="500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00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D70BDA16-28D4-0744-AA65-F9A4AA33A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0248"/>
            <a:ext cx="12192000" cy="581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57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DFBDC9DD-A4AC-7C40-8123-FAA377141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5182"/>
            <a:ext cx="12192000" cy="498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688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E2FD5DDD-8D85-E346-A006-8EFE62B6B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28" y="0"/>
            <a:ext cx="11120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374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45A30375-45D7-3A46-BD6C-342C5841E9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56" y="0"/>
            <a:ext cx="11598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6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3AE7566D-7A65-524D-8072-E5FC8772E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94" y="0"/>
            <a:ext cx="116248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193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6997D1F1-B665-C448-ABC1-F21FEEE42A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858" y="0"/>
            <a:ext cx="66422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56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26</Words>
  <Application>Microsoft Macintosh PowerPoint</Application>
  <PresentationFormat>Geniş ekran</PresentationFormat>
  <Paragraphs>5</Paragraphs>
  <Slides>14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Teması</vt:lpstr>
      <vt:lpstr>Serdar Balcı MD, Pathologist</vt:lpstr>
      <vt:lpstr>Reproducible Bibliometric Analysis of Pathology Articles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Serdar Balcı MD, Pathologist</dc:title>
  <dc:creator>Serdar Balcı</dc:creator>
  <cp:lastModifiedBy>Serdar Balcı</cp:lastModifiedBy>
  <cp:revision>5</cp:revision>
  <dcterms:created xsi:type="dcterms:W3CDTF">2018-02-05T17:49:47Z</dcterms:created>
  <dcterms:modified xsi:type="dcterms:W3CDTF">2018-02-05T19:29:24Z</dcterms:modified>
</cp:coreProperties>
</file>

<file path=docProps/thumbnail.jpeg>
</file>